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8"/>
  </p:notesMasterIdLst>
  <p:sldIdLst>
    <p:sldId id="266" r:id="rId5"/>
    <p:sldId id="267" r:id="rId6"/>
    <p:sldId id="25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jp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9/22/2024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Data analysis project using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1" y="5419246"/>
            <a:ext cx="1078974" cy="456505"/>
          </a:xfrm>
          <a:solidFill>
            <a:srgbClr val="FF0000"/>
          </a:solidFill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000" b="1" dirty="0">
                <a:solidFill>
                  <a:srgbClr val="FFFFFF"/>
                </a:solidFill>
              </a:rPr>
              <a:t>ZOMATO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DC30D2-DB1C-4F09-8636-6170026BF2B0}"/>
              </a:ext>
            </a:extLst>
          </p:cNvPr>
          <p:cNvSpPr txBox="1"/>
          <p:nvPr/>
        </p:nvSpPr>
        <p:spPr>
          <a:xfrm>
            <a:off x="9804203" y="5837489"/>
            <a:ext cx="2409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~ sumit </a:t>
            </a:r>
            <a:r>
              <a:rPr lang="en-US" dirty="0" err="1">
                <a:solidFill>
                  <a:schemeClr val="bg1"/>
                </a:solidFill>
              </a:rPr>
              <a:t>chouhan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5306F-5571-40A7-BA0B-436FF0D4D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1722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Data Analysis Project Using Python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444575-F921-4845-B9B8-D12EFB3F38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7994822" cy="3581400"/>
          </a:xfrm>
        </p:spPr>
        <p:txBody>
          <a:bodyPr>
            <a:noAutofit/>
          </a:bodyPr>
          <a:lstStyle/>
          <a:p>
            <a:r>
              <a:rPr lang="en-US" dirty="0"/>
              <a:t>Zomato has an average of 17.5 million monthly transacting costumers for its food delivery business. The average monthly active food delivery restaurant partners on Zomato’s platform have also </a:t>
            </a:r>
            <a:r>
              <a:rPr lang="en-US" dirty="0" err="1"/>
              <a:t>increasedby</a:t>
            </a:r>
            <a:r>
              <a:rPr lang="en-US" dirty="0"/>
              <a:t> 8.7% year-on –year, from 208,000 to 226,000. you are working in a data –driven role at Zomato . You have a dataset of costumers. As a data professional, you need to analyze the data, perform EDA (Exploratory Data Analysis) and visualization, and answer the following questions: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8DDF57-E92A-4C26-BBF3-BFD5F18B676E}"/>
              </a:ext>
            </a:extLst>
          </p:cNvPr>
          <p:cNvSpPr txBox="1"/>
          <p:nvPr/>
        </p:nvSpPr>
        <p:spPr>
          <a:xfrm>
            <a:off x="5601729" y="1425177"/>
            <a:ext cx="1194487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ZOMATO</a:t>
            </a:r>
            <a:endParaRPr lang="en-IN" b="1" dirty="0">
              <a:solidFill>
                <a:schemeClr val="bg1"/>
              </a:solidFill>
            </a:endParaRPr>
          </a:p>
        </p:txBody>
      </p:sp>
      <p:pic>
        <p:nvPicPr>
          <p:cNvPr id="1026" name="Picture 2" descr="Every Meal Matters: How Zomato Founder Deepinder Goyal ...">
            <a:extLst>
              <a:ext uri="{FF2B5EF4-FFF2-40B4-BE49-F238E27FC236}">
                <a16:creationId xmlns:a16="http://schemas.microsoft.com/office/drawing/2014/main" id="{B3321A30-4A00-4BC5-A4EE-80C436EBEB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3428" y="1743435"/>
            <a:ext cx="2819921" cy="2395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6168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241854"/>
            <a:ext cx="9601200" cy="1485900"/>
          </a:xfrm>
        </p:spPr>
        <p:txBody>
          <a:bodyPr>
            <a:normAutofit/>
          </a:bodyPr>
          <a:lstStyle/>
          <a:p>
            <a:r>
              <a:rPr lang="en-US" dirty="0"/>
              <a:t>Tasks to solve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CBF1F-C87E-4482-9A0F-2D26FA0F15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What type of restaurant do the majority of costumers order from?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How many votes has each type of restaurant received from costumers?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What are the ratings that the majority of restaurants have received?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Zomato has observed that most of the couple order most of their food online. What is their average spending on each order?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Which mode (online or offline) has received the maximum rating?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Which type of restaurant received more offline orders, so that Zomato can provide those costumers with some good offers?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3C0543-AC9D-4FE1-9C4C-55973E54E44F}"/>
              </a:ext>
            </a:extLst>
          </p:cNvPr>
          <p:cNvSpPr txBox="1"/>
          <p:nvPr/>
        </p:nvSpPr>
        <p:spPr>
          <a:xfrm>
            <a:off x="5581135" y="350449"/>
            <a:ext cx="1029729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ZOMATO</a:t>
            </a:r>
            <a:endParaRPr lang="en-I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0</TotalTime>
  <Words>201</Words>
  <Application>Microsoft Office PowerPoint</Application>
  <PresentationFormat>Widescreen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Franklin Gothic Book</vt:lpstr>
      <vt:lpstr>Crop</vt:lpstr>
      <vt:lpstr>Data analysis project using python</vt:lpstr>
      <vt:lpstr>Data Analysis Project Using Python</vt:lpstr>
      <vt:lpstr>Tasks to solve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2024-09-22T08:35:32Z</dcterms:created>
  <dcterms:modified xsi:type="dcterms:W3CDTF">2024-09-22T09:07:05Z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